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Ceyhan Akdam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30.07.2023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 data formats and units to ensure consistency.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Transformed data types and structures. 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Feature Engineering: new variables or extract information. 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Cleaned duplicates and handled missing values.</a:t>
            </a:r>
          </a:p>
          <a:p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https://github.com/ceyk79/DataScienceIBM/blob/main/ceyk_wranling.ipynb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Data Wrangling in Data Science: Steps, Tools &amp; Techniques">
            <a:extLst>
              <a:ext uri="{FF2B5EF4-FFF2-40B4-BE49-F238E27FC236}">
                <a16:creationId xmlns:a16="http://schemas.microsoft.com/office/drawing/2014/main" id="{408164E8-5189-8EE8-6309-6CF5A92F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841" y="3151010"/>
            <a:ext cx="5073102" cy="338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a scatter plot, you can see how two variables are related to each other.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used to look for any patterns or trends.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Used to compare the performance of various orbital kinds by displaying the success rate of each.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order to assess the trend and spot any changes or advancements, a line chart was created by plotting the average success rate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and successful or unsuccessful launches are marked on a map to facilitate spatial analysis and visualization.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https://github.com/ceyk79/DataScienceIBM/blob/main/ceyk_edaviz.ipynb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4"/>
            <a:ext cx="9745589" cy="470983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get specific columns or records from database tables, use the SELECT command.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from different tables can be combined via a JOIN if they have a common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BY: Used to aggregate functions on grouped data and group data based on a certain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BY: Used to arrange the results according to one or more columns, either in ascending or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SUBQUERY: This query-within-a-query technique enables more complicated data retrieval and analysis.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/>
              <a:t>https://github.com/ceyk79/DataScienceIBM/blob/main/ceyk_edasql.ipynb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The launch locations were marked on the map with additional markers. Each marking designates a particular spot on the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Circles were added to show how successful or unsuccessful launches were at each venue. A visual depiction of launch results is provided by the size and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the circles, which reflect the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Additional lines added to link the launch locations, depicting the rockets' flight paths or trajectories.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https://github.com/ceyk79/DataScienceIBM/blob/main/ceyk_map.ipynb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9294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Utilizing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dash, create a dynamic dashboard.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pie charts that display the overall number of launches by particular venues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plotted scatter graph demonstrating the association between the outcome and the payload mass (Kg) for various booster versions.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loaded by using pandas and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converted it, then divided it into training and testing 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GSV created several machine learning models and adjusted various hyperparameters.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accuracy as our model's measure, and we enhanced it through feature engineering and algorithm tweaking.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Recognized the top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/>
              <a:t>https://github.com/ceyk79/DataScienceIBM/blob/main/ceyk_predictive.ipynb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5507736"/>
            <a:ext cx="10265482" cy="10356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Approximitely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after the flight number 80, class is 1 which means 100%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A691B-436C-F9E7-68DD-D0BFD984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94" y="1552108"/>
            <a:ext cx="8589945" cy="37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661057"/>
            <a:ext cx="9618661" cy="11306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 rockets  launched for 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heavypayload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mass(greater than 10000).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8B84FF-279B-2395-34B3-BC3CEE6D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2" y="1385887"/>
            <a:ext cx="64293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747251" y="6179237"/>
            <a:ext cx="6087186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/>
              <a:t>The ES-L1, GEO, HEO and SSO orbit have the maximum success rate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2FFF6-E9C9-BA7A-1EAB-A25A60BC3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617" y="1769245"/>
            <a:ext cx="54768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438005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no relationship between flight number when in GTO orbit.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2FA42-C4B7-5F1C-6EBA-066648AE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825" y="1582463"/>
            <a:ext cx="5591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 (unsuccessful mission) are both there here.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3EB17-F86E-BDA9-3A7E-AA3DF49B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70" y="1497560"/>
            <a:ext cx="56197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0B39E-7A3E-28AA-F0DC-72B1AAA2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386" y="1861795"/>
            <a:ext cx="55530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3FA76-8522-30B5-BAF3-AC1DA8B8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92" y="1825625"/>
            <a:ext cx="2257424" cy="35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starting with CCA are found and limited by 5 to obtain the list below: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F05F26-AEED-6729-4F0F-1F0EE1A2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5" y="3161534"/>
            <a:ext cx="11285611" cy="22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sum of payload mass is found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34B8E-73CE-92E9-01C6-A34F692B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61" y="3305969"/>
            <a:ext cx="9031754" cy="24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0732A-0252-3C2D-0888-1FA039DC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408143"/>
            <a:ext cx="91440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is 01.06.2014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C50CB-D1F6-1F94-3FA2-7B5D5623B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47" y="3107434"/>
            <a:ext cx="10548831" cy="19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 you ´find the list: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BB677-C4FF-D473-BA27-CAFCBB22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1" y="3746826"/>
            <a:ext cx="10515599" cy="190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66042"/>
            <a:ext cx="10108490" cy="428822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 and Analyzing methodologies were applied on the Space X Mission Data. With the help of Exploratory Analysis (EDA) and Web Scraping tools the data went through some Data Science process. Additionally, Folium Maps and some other ML – Machine Learning techniques were applied on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necessary Data Science and Analysis tools such as EDA, ML, Visualization methodologies, and mainly the data collection and data framing analysis provided a trustworthy and deep understanding in the data of SpaceX. The overall results gave a deep understanding in launch sites, landing outcomes, success rates and payloads, and the relationship between each other.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7C1EF-7FB5-1091-7DFF-FED3CB092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4" y="3534596"/>
            <a:ext cx="94202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1959"/>
            <a:ext cx="9745589" cy="46950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Subquery technique is used as follows: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7BCE2-2282-FB22-D2AA-9CD21D38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000" y="2650991"/>
            <a:ext cx="8419608" cy="39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B607F-D746-016C-72AC-F307DCAE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68730"/>
            <a:ext cx="11887200" cy="17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6858A-5573-F090-41A9-238CB2CA4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66" y="3429000"/>
            <a:ext cx="10384758" cy="19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D1FA2-647C-7B3A-8598-91353B0E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7" y="1786759"/>
            <a:ext cx="9915525" cy="416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7AA60-CEDE-2872-728D-087DA332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184" y="2027608"/>
            <a:ext cx="5765253" cy="41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9FA47-D006-24DE-E996-FFFE5D55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38" y="1704556"/>
            <a:ext cx="3759584" cy="419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7EF81D-F94E-B9A4-FCB5-8A9C8A1DCF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17155" y="1540209"/>
            <a:ext cx="9745589" cy="40328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22344-548C-7EB0-A465-1D4FE4E20E71}"/>
              </a:ext>
            </a:extLst>
          </p:cNvPr>
          <p:cNvSpPr txBox="1"/>
          <p:nvPr/>
        </p:nvSpPr>
        <p:spPr>
          <a:xfrm>
            <a:off x="1765738" y="5741793"/>
            <a:ext cx="562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KSC LC-39A </a:t>
            </a:r>
            <a:r>
              <a:rPr lang="de-DE" dirty="0" err="1"/>
              <a:t>has</a:t>
            </a:r>
            <a:r>
              <a:rPr lang="de-DE" dirty="0"/>
              <a:t> 41.7% </a:t>
            </a:r>
            <a:r>
              <a:rPr lang="de-DE" dirty="0" err="1"/>
              <a:t>pie</a:t>
            </a:r>
            <a:r>
              <a:rPr lang="de-DE" dirty="0"/>
              <a:t>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launches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71448"/>
            <a:ext cx="10676256" cy="5097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provided by SpaceX API was observed through some data science methodologies, and the results were recorded for further decisions.</a:t>
            </a: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 the relationship between payload mass and launch outcomes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impact of different launch sites on the success rate</a:t>
            </a:r>
          </a:p>
          <a:p>
            <a:pPr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Investigating the trend of launch success over time; • Evaluating the performance of different machine learning algorithms for predicting launch outcomes; • Identifying any significant differences in success rates based on the type of orbit; and •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relationship between launch success and specific landing pad locations.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25625"/>
            <a:ext cx="3207352" cy="34820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Successful launches are 76.9% of overall launches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F352F-26E1-ACCE-34A6-D3FF3ECD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56" y="1476374"/>
            <a:ext cx="6886575" cy="48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38309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showed the highest accuracy rate as 83.3%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CEC3C-374C-3A05-1D72-562CB13B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33" y="1825625"/>
            <a:ext cx="4937761" cy="3683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BFAC6-6F03-52B8-8D3A-A435BF6A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25" y="2452028"/>
            <a:ext cx="38766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3402597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 of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model has the highest classification accuracy.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1EB24-70B9-28D9-10A9-ED7245B8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499" y="1973973"/>
            <a:ext cx="6510491" cy="32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3599F-62B1-687A-4074-A197F923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1142999"/>
            <a:ext cx="10829925" cy="545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6993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increased from 2013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 HEO, SSO, and VLEO orbits had the highest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at a launch site increases with the size of the flight amount.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showed the best practise.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obtained from SpaceX Website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is used on Falcon9 launch data.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CB51A6E1-2883-DED2-57E4-FF6638623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38" y="3153103"/>
            <a:ext cx="6546444" cy="343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5153397"/>
            <a:ext cx="10637234" cy="12738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000" dirty="0"/>
              <a:t>GitHub URL OF Data Collection: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https://github.com/ceyk79/DataScienceIBM/blob/main/ceyk_datacollection.ipynb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60A91-7721-8F78-0503-AEAE8A02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342" y="1852776"/>
            <a:ext cx="6641316" cy="295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9949" y="5347395"/>
            <a:ext cx="1051560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 https://github.com/ceyk79/DataScienceIBM/blob/main/ceyk_webscraping.ipynb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AutoShape 2" descr="Figure 3 from The use of web scraping in computer parts and assembly price  comparison | Semantic Scholar">
            <a:extLst>
              <a:ext uri="{FF2B5EF4-FFF2-40B4-BE49-F238E27FC236}">
                <a16:creationId xmlns:a16="http://schemas.microsoft.com/office/drawing/2014/main" id="{7B158FD8-7D07-3C1B-2ED0-85BE1E64F8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2" name="Picture 4" descr="Figure 3 from The use of web scraping in computer parts and assembly price  comparison | Semantic Scholar">
            <a:extLst>
              <a:ext uri="{FF2B5EF4-FFF2-40B4-BE49-F238E27FC236}">
                <a16:creationId xmlns:a16="http://schemas.microsoft.com/office/drawing/2014/main" id="{4E058D89-AA30-D811-5BF0-F8B31648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373" y="1576981"/>
            <a:ext cx="4669549" cy="444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1474</Words>
  <Application>Microsoft Office PowerPoint</Application>
  <PresentationFormat>Widescreen</PresentationFormat>
  <Paragraphs>198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Akdam, Ceyhan (IN HVM DSV OP ST&amp;T MHT)</cp:lastModifiedBy>
  <cp:revision>200</cp:revision>
  <dcterms:created xsi:type="dcterms:W3CDTF">2021-04-29T18:58:34Z</dcterms:created>
  <dcterms:modified xsi:type="dcterms:W3CDTF">2023-07-30T01:56:29Z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9d258917-277f-42cd-a3cd-14c4e9ee58bc_Enabled">
    <vt:lpwstr>true</vt:lpwstr>
  </property>
  <property fmtid="{D5CDD505-2E9C-101B-9397-08002B2CF9AE}" pid="4" name="MSIP_Label_9d258917-277f-42cd-a3cd-14c4e9ee58bc_SetDate">
    <vt:lpwstr>2023-07-30T01:30:25Z</vt:lpwstr>
  </property>
  <property fmtid="{D5CDD505-2E9C-101B-9397-08002B2CF9AE}" pid="5" name="MSIP_Label_9d258917-277f-42cd-a3cd-14c4e9ee58bc_Method">
    <vt:lpwstr>Standard</vt:lpwstr>
  </property>
  <property fmtid="{D5CDD505-2E9C-101B-9397-08002B2CF9AE}" pid="6" name="MSIP_Label_9d258917-277f-42cd-a3cd-14c4e9ee58bc_Name">
    <vt:lpwstr>restricted</vt:lpwstr>
  </property>
  <property fmtid="{D5CDD505-2E9C-101B-9397-08002B2CF9AE}" pid="7" name="MSIP_Label_9d258917-277f-42cd-a3cd-14c4e9ee58bc_SiteId">
    <vt:lpwstr>38ae3bcd-9579-4fd4-adda-b42e1495d55a</vt:lpwstr>
  </property>
  <property fmtid="{D5CDD505-2E9C-101B-9397-08002B2CF9AE}" pid="8" name="MSIP_Label_9d258917-277f-42cd-a3cd-14c4e9ee58bc_ActionId">
    <vt:lpwstr>c318a83b-925d-495f-baac-7f5d031adf8b</vt:lpwstr>
  </property>
  <property fmtid="{D5CDD505-2E9C-101B-9397-08002B2CF9AE}" pid="9" name="MSIP_Label_9d258917-277f-42cd-a3cd-14c4e9ee58bc_ContentBits">
    <vt:lpwstr>0</vt:lpwstr>
  </property>
</Properties>
</file>